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981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358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0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94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714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819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185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08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40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8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023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4/20/2020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45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b="1" dirty="0" smtClean="0"/>
              <a:t>Saving your work </a:t>
            </a:r>
            <a:endParaRPr lang="en-GB" b="1" dirty="0"/>
          </a:p>
        </p:txBody>
      </p:sp>
      <p:pic>
        <p:nvPicPr>
          <p:cNvPr id="1026" name="Picture 2" descr="Google Classroom - Apps on Google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04999"/>
            <a:ext cx="7924800" cy="386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121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900" y="152400"/>
            <a:ext cx="8229600" cy="1477962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200" b="1" dirty="0" smtClean="0"/>
              <a:t>Click </a:t>
            </a:r>
            <a:br>
              <a:rPr lang="en-GB" sz="3200" b="1" dirty="0" smtClean="0"/>
            </a:br>
            <a:r>
              <a:rPr lang="en-GB" sz="3200" b="1" dirty="0" smtClean="0"/>
              <a:t>File </a:t>
            </a:r>
            <a:br>
              <a:rPr lang="en-GB" sz="3200" b="1" dirty="0" smtClean="0"/>
            </a:br>
            <a:r>
              <a:rPr lang="en-GB" sz="3200" b="1" dirty="0" smtClean="0"/>
              <a:t>Save as </a:t>
            </a:r>
            <a:endParaRPr lang="en-GB" sz="3200" b="1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41" b="17262"/>
          <a:stretch/>
        </p:blipFill>
        <p:spPr bwMode="auto">
          <a:xfrm>
            <a:off x="533400" y="1828800"/>
            <a:ext cx="7848600" cy="485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1752600" y="2547257"/>
            <a:ext cx="2971800" cy="152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40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1752600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2800" b="1" dirty="0" smtClean="0"/>
              <a:t>I am going to save it on the desktop so that I can easily find my work. </a:t>
            </a:r>
            <a:br>
              <a:rPr lang="en-GB" sz="2800" b="1" dirty="0" smtClean="0"/>
            </a:br>
            <a:r>
              <a:rPr lang="en-GB" sz="2800" b="1" dirty="0" smtClean="0"/>
              <a:t>Once you have opened the desktop folder, right click and select ‘new’ and ‘folder’</a:t>
            </a:r>
            <a:endParaRPr lang="en-GB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05" b="8144"/>
          <a:stretch/>
        </p:blipFill>
        <p:spPr bwMode="auto">
          <a:xfrm>
            <a:off x="152400" y="1905000"/>
            <a:ext cx="8708481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95400" y="2819400"/>
            <a:ext cx="33528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10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1752600"/>
          </a:xfr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2000" b="1" dirty="0" smtClean="0"/>
              <a:t>You will </a:t>
            </a:r>
            <a:r>
              <a:rPr lang="en-GB" sz="2000" b="1" dirty="0" smtClean="0"/>
              <a:t>need to name your folder (</a:t>
            </a:r>
            <a:r>
              <a:rPr lang="en-GB" sz="2000" b="1" dirty="0"/>
              <a:t>e</a:t>
            </a:r>
            <a:r>
              <a:rPr lang="en-GB" sz="2000" b="1" dirty="0" smtClean="0"/>
              <a:t>xample- ‘Year 4 – Google classroom’) and </a:t>
            </a:r>
            <a:r>
              <a:rPr lang="en-GB" sz="2000" b="1" dirty="0"/>
              <a:t>the document ‘Maths </a:t>
            </a:r>
            <a:r>
              <a:rPr lang="en-GB" sz="2000" b="1" dirty="0" smtClean="0"/>
              <a:t>20.4.20’ </a:t>
            </a:r>
            <a:r>
              <a:rPr lang="en-GB" sz="2000" b="1" dirty="0"/>
              <a:t/>
            </a:r>
            <a:br>
              <a:rPr lang="en-GB" sz="2000" b="1" dirty="0"/>
            </a:br>
            <a:r>
              <a:rPr lang="en-GB" sz="2000" b="1" dirty="0"/>
              <a:t>Then click save. </a:t>
            </a:r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GB" sz="2000" b="1" dirty="0" smtClean="0"/>
              <a:t>This example is</a:t>
            </a:r>
            <a:r>
              <a:rPr lang="en-GB" sz="2000" b="1" dirty="0" smtClean="0"/>
              <a:t> named </a:t>
            </a:r>
            <a:r>
              <a:rPr lang="en-GB" sz="2000" b="1" dirty="0" smtClean="0"/>
              <a:t>‘Year 2 – Google classroom’ and the document ‘Maths 20.4.20 - Multiplication</a:t>
            </a:r>
            <a:r>
              <a:rPr lang="en-GB" sz="2000" b="1" dirty="0" smtClean="0"/>
              <a:t>’. </a:t>
            </a:r>
            <a:endParaRPr lang="en-GB" sz="2000" b="1" dirty="0"/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152400" y="2151106"/>
            <a:ext cx="8686800" cy="455449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905000" y="2362200"/>
            <a:ext cx="1066800" cy="1524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990600" y="4096194"/>
            <a:ext cx="1066800" cy="1524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876800" y="4800600"/>
            <a:ext cx="1066800" cy="3048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6400800" y="4254433"/>
            <a:ext cx="2438400" cy="2335579"/>
          </a:xfrm>
          <a:prstGeom prst="roundRect">
            <a:avLst/>
          </a:prstGeom>
          <a:solidFill>
            <a:schemeClr val="bg2"/>
          </a:solidFill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You only need to create the folder once. The next time you need to locate the folder and save your work in it </a:t>
            </a:r>
            <a:r>
              <a:rPr lang="en-GB" b="1" dirty="0" smtClean="0">
                <a:solidFill>
                  <a:schemeClr val="tx1"/>
                </a:solidFill>
                <a:sym typeface="Wingdings" panose="05000000000000000000" pitchFamily="2" charset="2"/>
              </a:rPr>
              <a:t> 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825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 rotWithShape="1">
          <a:blip r:embed="rId2"/>
          <a:srcRect r="46820"/>
          <a:stretch/>
        </p:blipFill>
        <p:spPr bwMode="auto">
          <a:xfrm>
            <a:off x="159327" y="2027238"/>
            <a:ext cx="4946073" cy="46021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59327" y="152400"/>
            <a:ext cx="8991600" cy="17526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/>
              <a:t>You should notice the folder you have created on the home page on your device. </a:t>
            </a:r>
            <a:endParaRPr lang="en-GB" sz="2800" b="1" dirty="0"/>
          </a:p>
        </p:txBody>
      </p:sp>
      <p:sp>
        <p:nvSpPr>
          <p:cNvPr id="3" name="Oval 2"/>
          <p:cNvSpPr/>
          <p:nvPr/>
        </p:nvSpPr>
        <p:spPr>
          <a:xfrm>
            <a:off x="1676400" y="5486400"/>
            <a:ext cx="609600" cy="9906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569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124691" y="685800"/>
            <a:ext cx="8991600" cy="251460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/>
              <a:t>Next time you come to save your work </a:t>
            </a:r>
            <a:endParaRPr lang="en-GB" sz="2800" b="1" dirty="0"/>
          </a:p>
          <a:p>
            <a:pPr marL="514350" indent="-514350">
              <a:buAutoNum type="arabicPeriod"/>
            </a:pPr>
            <a:r>
              <a:rPr lang="en-GB" sz="2800" b="1" dirty="0" smtClean="0"/>
              <a:t>Click file and save as </a:t>
            </a:r>
          </a:p>
          <a:p>
            <a:pPr marL="514350" indent="-514350">
              <a:buAutoNum type="arabicPeriod"/>
            </a:pPr>
            <a:r>
              <a:rPr lang="en-GB" sz="2800" b="1" dirty="0" smtClean="0"/>
              <a:t>Click desktop on the left hand side and double click on your folder </a:t>
            </a:r>
          </a:p>
          <a:p>
            <a:pPr marL="514350" indent="-514350">
              <a:buAutoNum type="arabicPeriod"/>
            </a:pPr>
            <a:r>
              <a:rPr lang="en-GB" sz="2800" b="1" dirty="0" smtClean="0"/>
              <a:t>Name your document </a:t>
            </a:r>
          </a:p>
          <a:p>
            <a:pPr marL="514350" indent="-514350">
              <a:buAutoNum type="arabicPeriod"/>
            </a:pPr>
            <a:r>
              <a:rPr lang="en-GB" sz="2800" b="1" dirty="0" smtClean="0"/>
              <a:t>Click save </a:t>
            </a:r>
          </a:p>
        </p:txBody>
      </p:sp>
    </p:spTree>
    <p:extLst>
      <p:ext uri="{BB962C8B-B14F-4D97-AF65-F5344CB8AC3E}">
        <p14:creationId xmlns:p14="http://schemas.microsoft.com/office/powerpoint/2010/main" val="8423334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117</Words>
  <Application>Microsoft Office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1_Office Theme</vt:lpstr>
      <vt:lpstr>Saving your work </vt:lpstr>
      <vt:lpstr>Click  File  Save as </vt:lpstr>
      <vt:lpstr>I am going to save it on the desktop so that I can easily find my work.  Once you have opened the desktop folder, right click and select ‘new’ and ‘folder’</vt:lpstr>
      <vt:lpstr>You will need to name your folder (example- ‘Year 4 – Google classroom’) and the document ‘Maths 20.4.20’  Then click save.  This example is named ‘Year 2 – Google classroom’ and the document ‘Maths 20.4.20 - Multiplication’.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Saving your work</dc:title>
  <dc:creator>Laura Martin</dc:creator>
  <cp:lastModifiedBy>L Garcha</cp:lastModifiedBy>
  <cp:revision>5</cp:revision>
  <dcterms:created xsi:type="dcterms:W3CDTF">2006-08-16T00:00:00Z</dcterms:created>
  <dcterms:modified xsi:type="dcterms:W3CDTF">2020-04-20T12:35:42Z</dcterms:modified>
</cp:coreProperties>
</file>