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975" autoAdjust="0"/>
  </p:normalViewPr>
  <p:slideViewPr>
    <p:cSldViewPr>
      <p:cViewPr varScale="1">
        <p:scale>
          <a:sx n="69" d="100"/>
          <a:sy n="69" d="100"/>
        </p:scale>
        <p:origin x="14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508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482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709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020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640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889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899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705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797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943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140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320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dirty="0" smtClean="0"/>
              <a:t>Typing on a worksheet </a:t>
            </a:r>
            <a:endParaRPr lang="en-GB" dirty="0"/>
          </a:p>
        </p:txBody>
      </p:sp>
      <p:pic>
        <p:nvPicPr>
          <p:cNvPr id="1026" name="Picture 2" descr="Google Classroom - Apps on Google Pl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04999"/>
            <a:ext cx="7924800" cy="3869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556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962"/>
          </a:xfrm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r>
              <a:rPr lang="en-GB" sz="3600" b="1" dirty="0" smtClean="0"/>
              <a:t>On some of the tasks the worksheets do not allow you to type straight onto them.</a:t>
            </a:r>
            <a:endParaRPr lang="en-GB" sz="3600" b="1" dirty="0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23266" t="26010" r="27210" b="30542"/>
          <a:stretch/>
        </p:blipFill>
        <p:spPr bwMode="auto">
          <a:xfrm>
            <a:off x="457200" y="2286000"/>
            <a:ext cx="4800600" cy="2438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3"/>
          <a:srcRect l="24097" t="35173" r="23554" b="9557"/>
          <a:stretch/>
        </p:blipFill>
        <p:spPr bwMode="auto">
          <a:xfrm>
            <a:off x="4191000" y="3581400"/>
            <a:ext cx="4719637" cy="28613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32172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962"/>
          </a:xfrm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r>
              <a:rPr lang="en-GB" sz="2800" b="1" dirty="0" smtClean="0"/>
              <a:t>Click on: </a:t>
            </a:r>
            <a:br>
              <a:rPr lang="en-GB" sz="2800" b="1" dirty="0" smtClean="0"/>
            </a:br>
            <a:r>
              <a:rPr lang="en-GB" sz="2800" b="1" dirty="0" smtClean="0"/>
              <a:t>Insert </a:t>
            </a:r>
            <a:br>
              <a:rPr lang="en-GB" sz="2800" b="1" dirty="0" smtClean="0"/>
            </a:br>
            <a:r>
              <a:rPr lang="en-GB" sz="2800" b="1" dirty="0" smtClean="0"/>
              <a:t>Text box </a:t>
            </a:r>
            <a:br>
              <a:rPr lang="en-GB" sz="2800" b="1" dirty="0" smtClean="0"/>
            </a:br>
            <a:r>
              <a:rPr lang="en-GB" sz="2800" b="1" dirty="0" smtClean="0"/>
              <a:t>Simple text box </a:t>
            </a:r>
            <a:endParaRPr lang="en-GB" sz="2800" b="1" dirty="0"/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381000" y="2286000"/>
            <a:ext cx="8382000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14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962"/>
          </a:xfrm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r>
              <a:rPr lang="en-GB" sz="2800" b="1" dirty="0" smtClean="0"/>
              <a:t>Once you have inserted the text box you can begin to type in it. </a:t>
            </a:r>
            <a:r>
              <a:rPr lang="en-GB" sz="2800" b="1" smtClean="0"/>
              <a:t/>
            </a:r>
            <a:br>
              <a:rPr lang="en-GB" sz="2800" b="1" smtClean="0"/>
            </a:br>
            <a:endParaRPr lang="en-GB" sz="2800" b="1" dirty="0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457200" y="2362200"/>
            <a:ext cx="82296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56934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39</Words>
  <Application>Microsoft Office PowerPoint</Application>
  <PresentationFormat>On-screen Show (4:3)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1_Office Theme</vt:lpstr>
      <vt:lpstr>Typing on a worksheet </vt:lpstr>
      <vt:lpstr>On some of the tasks the worksheets do not allow you to type straight onto them.</vt:lpstr>
      <vt:lpstr>Click on:  Insert  Text box  Simple text box </vt:lpstr>
      <vt:lpstr>Once you have inserted the text box you can begin to type in it.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Typing on a worksheet</dc:title>
  <dc:creator>Laura Martin</dc:creator>
  <cp:lastModifiedBy>L Garcha</cp:lastModifiedBy>
  <cp:revision>3</cp:revision>
  <dcterms:created xsi:type="dcterms:W3CDTF">2006-08-16T00:00:00Z</dcterms:created>
  <dcterms:modified xsi:type="dcterms:W3CDTF">2020-04-20T12:38:05Z</dcterms:modified>
</cp:coreProperties>
</file>