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58" r:id="rId3"/>
    <p:sldId id="259" r:id="rId4"/>
    <p:sldId id="260" r:id="rId5"/>
    <p:sldId id="262" r:id="rId6"/>
    <p:sldId id="263" r:id="rId7"/>
    <p:sldId id="264" r:id="rId8"/>
  </p:sldIdLst>
  <p:sldSz cx="9144000" cy="6858000" type="screen4x3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2349" autoAdjust="0"/>
  </p:normalViewPr>
  <p:slideViewPr>
    <p:cSldViewPr>
      <p:cViewPr varScale="1">
        <p:scale>
          <a:sx n="68" d="100"/>
          <a:sy n="68" d="100"/>
        </p:scale>
        <p:origin x="1446" y="60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tableStyles" Target="tableStyle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theme" Target="theme/theme1.xml"/><Relationship Id="rId5" Type="http://schemas.openxmlformats.org/officeDocument/2006/relationships/slide" Target="slides/slide4.xml"/><Relationship Id="rId10" Type="http://schemas.openxmlformats.org/officeDocument/2006/relationships/viewProps" Target="viewProps.xml"/><Relationship Id="rId4" Type="http://schemas.openxmlformats.org/officeDocument/2006/relationships/slide" Target="slides/slide3.xml"/><Relationship Id="rId9" Type="http://schemas.openxmlformats.org/officeDocument/2006/relationships/presProps" Target="pres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 smtClean="0"/>
              <a:t>Click to edit Master subtitle style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4/20/2020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4/20/2020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4/20/2020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4/20/2020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4/20/2020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4/20/2020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4/20/2020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4/20/2020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4/20/2020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4/20/2020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4/20/2020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1">
            <a:lumMod val="40000"/>
            <a:lumOff val="6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 smtClean="0"/>
              <a:pPr/>
              <a:t>4/20/2020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6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6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6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6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6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6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6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3"/>
          <p:cNvSpPr>
            <a:spLocks noGrp="1"/>
          </p:cNvSpPr>
          <p:nvPr>
            <p:ph type="title"/>
          </p:nvPr>
        </p:nvSpPr>
        <p:spPr>
          <a:solidFill>
            <a:schemeClr val="bg1"/>
          </a:solidFill>
          <a:ln w="76200">
            <a:solidFill>
              <a:schemeClr val="accent5">
                <a:lumMod val="60000"/>
                <a:lumOff val="40000"/>
              </a:schemeClr>
            </a:solidFill>
          </a:ln>
        </p:spPr>
        <p:txBody>
          <a:bodyPr>
            <a:normAutofit fontScale="90000"/>
          </a:bodyPr>
          <a:lstStyle/>
          <a:p>
            <a:r>
              <a:rPr lang="en-GB" dirty="0" smtClean="0"/>
              <a:t>How to edit your work  from Google Classroom </a:t>
            </a:r>
            <a:endParaRPr lang="en-GB" dirty="0"/>
          </a:p>
        </p:txBody>
      </p:sp>
      <p:pic>
        <p:nvPicPr>
          <p:cNvPr id="1026" name="Picture 2" descr="Google Classroom - Apps on Google Play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09600" y="1904999"/>
            <a:ext cx="7924800" cy="386953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15900300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solidFill>
            <a:schemeClr val="bg1"/>
          </a:solidFill>
          <a:ln w="76200">
            <a:solidFill>
              <a:schemeClr val="accent5">
                <a:lumMod val="60000"/>
                <a:lumOff val="40000"/>
              </a:schemeClr>
            </a:solidFill>
          </a:ln>
        </p:spPr>
        <p:txBody>
          <a:bodyPr>
            <a:normAutofit fontScale="90000"/>
          </a:bodyPr>
          <a:lstStyle/>
          <a:p>
            <a:r>
              <a:rPr lang="en-GB" b="1" dirty="0" smtClean="0"/>
              <a:t>Press on the three dots and select ‘open in new window’</a:t>
            </a:r>
            <a:endParaRPr lang="en-GB" b="1" dirty="0"/>
          </a:p>
        </p:txBody>
      </p:sp>
      <p:pic>
        <p:nvPicPr>
          <p:cNvPr id="2050" name="Picture 2"/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5682"/>
          <a:stretch/>
        </p:blipFill>
        <p:spPr bwMode="auto">
          <a:xfrm>
            <a:off x="304801" y="1524000"/>
            <a:ext cx="8621846" cy="4572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3" name="Oval 2"/>
          <p:cNvSpPr/>
          <p:nvPr/>
        </p:nvSpPr>
        <p:spPr>
          <a:xfrm>
            <a:off x="8534400" y="1981200"/>
            <a:ext cx="392247" cy="304800"/>
          </a:xfrm>
          <a:prstGeom prst="ellipse">
            <a:avLst/>
          </a:prstGeom>
          <a:noFill/>
          <a:ln w="5715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93600359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solidFill>
            <a:schemeClr val="bg1"/>
          </a:solidFill>
          <a:ln w="76200">
            <a:solidFill>
              <a:schemeClr val="accent5">
                <a:lumMod val="60000"/>
                <a:lumOff val="40000"/>
              </a:schemeClr>
            </a:solidFill>
          </a:ln>
        </p:spPr>
        <p:txBody>
          <a:bodyPr>
            <a:normAutofit fontScale="90000"/>
          </a:bodyPr>
          <a:lstStyle/>
          <a:p>
            <a:r>
              <a:rPr lang="en-GB" b="1" dirty="0" smtClean="0"/>
              <a:t>You can now select options in order for you to edit.</a:t>
            </a:r>
            <a:endParaRPr lang="en-GB" b="1" dirty="0"/>
          </a:p>
        </p:txBody>
      </p:sp>
      <p:pic>
        <p:nvPicPr>
          <p:cNvPr id="3074" name="Picture 2"/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-1" r="1287" b="5563"/>
          <a:stretch/>
        </p:blipFill>
        <p:spPr bwMode="auto">
          <a:xfrm>
            <a:off x="159327" y="1731818"/>
            <a:ext cx="8963891" cy="482138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290414880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solidFill>
            <a:schemeClr val="bg1"/>
          </a:solidFill>
          <a:ln w="76200">
            <a:solidFill>
              <a:schemeClr val="accent5">
                <a:lumMod val="60000"/>
                <a:lumOff val="40000"/>
              </a:schemeClr>
            </a:solidFill>
          </a:ln>
        </p:spPr>
        <p:txBody>
          <a:bodyPr>
            <a:normAutofit fontScale="90000"/>
          </a:bodyPr>
          <a:lstStyle/>
          <a:p>
            <a:r>
              <a:rPr lang="en-GB" b="1" dirty="0" smtClean="0"/>
              <a:t>If you have Microsoft word installed on your device, click download.</a:t>
            </a:r>
            <a:endParaRPr lang="en-GB" b="1" dirty="0"/>
          </a:p>
        </p:txBody>
      </p:sp>
      <p:pic>
        <p:nvPicPr>
          <p:cNvPr id="4099" name="Picture 3"/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6250"/>
          <a:stretch/>
        </p:blipFill>
        <p:spPr bwMode="auto">
          <a:xfrm>
            <a:off x="152400" y="1676400"/>
            <a:ext cx="8818668" cy="4648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3" name="Oval 2"/>
          <p:cNvSpPr/>
          <p:nvPr/>
        </p:nvSpPr>
        <p:spPr>
          <a:xfrm>
            <a:off x="7772400" y="2057400"/>
            <a:ext cx="533400" cy="685800"/>
          </a:xfrm>
          <a:prstGeom prst="ellipse">
            <a:avLst/>
          </a:prstGeom>
          <a:noFill/>
          <a:ln w="5715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863711930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solidFill>
            <a:schemeClr val="bg1"/>
          </a:solidFill>
          <a:ln w="76200">
            <a:solidFill>
              <a:schemeClr val="accent5">
                <a:lumMod val="60000"/>
                <a:lumOff val="40000"/>
              </a:schemeClr>
            </a:solidFill>
          </a:ln>
        </p:spPr>
        <p:txBody>
          <a:bodyPr>
            <a:normAutofit fontScale="90000"/>
          </a:bodyPr>
          <a:lstStyle/>
          <a:p>
            <a:r>
              <a:rPr lang="en-GB" b="1" dirty="0" smtClean="0"/>
              <a:t>You will notice the document downloading at the bottom.</a:t>
            </a:r>
            <a:endParaRPr lang="en-GB" b="1" dirty="0"/>
          </a:p>
        </p:txBody>
      </p:sp>
      <p:pic>
        <p:nvPicPr>
          <p:cNvPr id="4099" name="Picture 3"/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6250"/>
          <a:stretch/>
        </p:blipFill>
        <p:spPr bwMode="auto">
          <a:xfrm>
            <a:off x="152400" y="1676400"/>
            <a:ext cx="8818668" cy="4648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3" name="Oval 2"/>
          <p:cNvSpPr/>
          <p:nvPr/>
        </p:nvSpPr>
        <p:spPr>
          <a:xfrm>
            <a:off x="7772400" y="2057400"/>
            <a:ext cx="533400" cy="685800"/>
          </a:xfrm>
          <a:prstGeom prst="ellipse">
            <a:avLst/>
          </a:prstGeom>
          <a:noFill/>
          <a:ln w="5715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4" name="Oval 3"/>
          <p:cNvSpPr/>
          <p:nvPr/>
        </p:nvSpPr>
        <p:spPr>
          <a:xfrm>
            <a:off x="0" y="6019800"/>
            <a:ext cx="1905000" cy="457200"/>
          </a:xfrm>
          <a:prstGeom prst="ellipse">
            <a:avLst/>
          </a:prstGeom>
          <a:noFill/>
          <a:ln w="5715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016031972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solidFill>
            <a:schemeClr val="bg1"/>
          </a:solidFill>
          <a:ln w="76200">
            <a:solidFill>
              <a:schemeClr val="accent5">
                <a:lumMod val="60000"/>
                <a:lumOff val="40000"/>
              </a:schemeClr>
            </a:solidFill>
          </a:ln>
        </p:spPr>
        <p:txBody>
          <a:bodyPr>
            <a:normAutofit fontScale="90000"/>
          </a:bodyPr>
          <a:lstStyle/>
          <a:p>
            <a:r>
              <a:rPr lang="en-GB" b="1" dirty="0" smtClean="0"/>
              <a:t>Click the arrow and ‘open’. The work will open in Microsoft word. </a:t>
            </a:r>
            <a:endParaRPr lang="en-GB" b="1" dirty="0"/>
          </a:p>
        </p:txBody>
      </p:sp>
      <p:pic>
        <p:nvPicPr>
          <p:cNvPr id="5122" name="Picture 2"/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5337"/>
          <a:stretch/>
        </p:blipFill>
        <p:spPr bwMode="auto">
          <a:xfrm>
            <a:off x="228600" y="1665649"/>
            <a:ext cx="8610600" cy="458275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4" name="Oval 3"/>
          <p:cNvSpPr/>
          <p:nvPr/>
        </p:nvSpPr>
        <p:spPr>
          <a:xfrm>
            <a:off x="1066800" y="5105400"/>
            <a:ext cx="1905000" cy="457200"/>
          </a:xfrm>
          <a:prstGeom prst="ellipse">
            <a:avLst/>
          </a:prstGeom>
          <a:noFill/>
          <a:ln w="5715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8883930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solidFill>
            <a:schemeClr val="bg1"/>
          </a:solidFill>
          <a:ln w="76200">
            <a:solidFill>
              <a:schemeClr val="accent5">
                <a:lumMod val="60000"/>
                <a:lumOff val="40000"/>
              </a:schemeClr>
            </a:solidFill>
          </a:ln>
        </p:spPr>
        <p:txBody>
          <a:bodyPr>
            <a:normAutofit fontScale="90000"/>
          </a:bodyPr>
          <a:lstStyle/>
          <a:p>
            <a:r>
              <a:rPr lang="en-GB" b="1" dirty="0" smtClean="0"/>
              <a:t>If you don’t have Microsoft word, you can open the work in ‘Google Docs’ </a:t>
            </a:r>
            <a:endParaRPr lang="en-GB" b="1" dirty="0"/>
          </a:p>
        </p:txBody>
      </p:sp>
      <p:pic>
        <p:nvPicPr>
          <p:cNvPr id="5122" name="Picture 2"/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26889"/>
          <a:stretch/>
        </p:blipFill>
        <p:spPr bwMode="auto">
          <a:xfrm>
            <a:off x="228600" y="1665649"/>
            <a:ext cx="8610600" cy="353939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4" name="Oval 3"/>
          <p:cNvSpPr/>
          <p:nvPr/>
        </p:nvSpPr>
        <p:spPr>
          <a:xfrm flipV="1">
            <a:off x="3429000" y="2057400"/>
            <a:ext cx="1905000" cy="533400"/>
          </a:xfrm>
          <a:prstGeom prst="ellipse">
            <a:avLst/>
          </a:prstGeom>
          <a:noFill/>
          <a:ln w="5715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247620760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46</TotalTime>
  <Words>88</Words>
  <Application>Microsoft Office PowerPoint</Application>
  <PresentationFormat>On-screen Show (4:3)</PresentationFormat>
  <Paragraphs>7</Paragraphs>
  <Slides>7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2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7</vt:i4>
      </vt:variant>
    </vt:vector>
  </HeadingPairs>
  <TitlesOfParts>
    <vt:vector size="10" baseType="lpstr">
      <vt:lpstr>Arial</vt:lpstr>
      <vt:lpstr>Calibri</vt:lpstr>
      <vt:lpstr>Office Theme</vt:lpstr>
      <vt:lpstr>How to edit your work  from Google Classroom </vt:lpstr>
      <vt:lpstr>Press on the three dots and select ‘open in new window’</vt:lpstr>
      <vt:lpstr>You can now select options in order for you to edit.</vt:lpstr>
      <vt:lpstr>If you have Microsoft word installed on your device, click download.</vt:lpstr>
      <vt:lpstr>You will notice the document downloading at the bottom.</vt:lpstr>
      <vt:lpstr>Click the arrow and ‘open’. The work will open in Microsoft word. </vt:lpstr>
      <vt:lpstr>If you don’t have Microsoft word, you can open the work in ‘Google Docs’ 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How to edit your work  from Google Classroom</dc:title>
  <dc:creator>Laura Martin</dc:creator>
  <cp:lastModifiedBy>L Garcha</cp:lastModifiedBy>
  <cp:revision>4</cp:revision>
  <dcterms:created xsi:type="dcterms:W3CDTF">2006-08-16T00:00:00Z</dcterms:created>
  <dcterms:modified xsi:type="dcterms:W3CDTF">2020-04-20T12:39:11Z</dcterms:modified>
</cp:coreProperties>
</file>